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9BC8-7154-496E-9D25-FF417E5369AF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2070EB-CD25-41CF-8F46-4B504B195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9BC8-7154-496E-9D25-FF417E5369AF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70EB-CD25-41CF-8F46-4B504B195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9BC8-7154-496E-9D25-FF417E5369AF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70EB-CD25-41CF-8F46-4B504B195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9BC8-7154-496E-9D25-FF417E5369AF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2070EB-CD25-41CF-8F46-4B504B195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9BC8-7154-496E-9D25-FF417E5369AF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70EB-CD25-41CF-8F46-4B504B1951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9BC8-7154-496E-9D25-FF417E5369AF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70EB-CD25-41CF-8F46-4B504B195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9BC8-7154-496E-9D25-FF417E5369AF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2070EB-CD25-41CF-8F46-4B504B19513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9BC8-7154-496E-9D25-FF417E5369AF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70EB-CD25-41CF-8F46-4B504B195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9BC8-7154-496E-9D25-FF417E5369AF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70EB-CD25-41CF-8F46-4B504B195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9BC8-7154-496E-9D25-FF417E5369AF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70EB-CD25-41CF-8F46-4B504B195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9BC8-7154-496E-9D25-FF417E5369AF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70EB-CD25-41CF-8F46-4B504B19513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C39BC8-7154-496E-9D25-FF417E5369AF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2070EB-CD25-41CF-8F46-4B504B1951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700807"/>
            <a:ext cx="8458200" cy="46805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«Знакомство детей старшего дошкольного возраста с миром профессий посредством применения «Кубика </a:t>
            </a:r>
            <a:r>
              <a:rPr lang="ru-RU" dirty="0" err="1" smtClean="0"/>
              <a:t>Блума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</a:t>
            </a:r>
            <a:r>
              <a:rPr lang="ru-RU" sz="2000" dirty="0" smtClean="0"/>
              <a:t>Разработали воспитатели: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             </a:t>
            </a:r>
            <a:r>
              <a:rPr lang="ru-RU" sz="2000" dirty="0" err="1" smtClean="0"/>
              <a:t>Цюжет</a:t>
            </a:r>
            <a:r>
              <a:rPr lang="ru-RU" sz="2000" dirty="0" smtClean="0"/>
              <a:t> Н.В.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    Запольская Т.Н.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845820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89»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85212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педагог в процессе планирования образовательной деятельности задумывается над ее целями и конкретными задачами: как повторить, обобщить или систематизировать знания по теме? Как закрепить умения? Как сформировать интерес к теме? Подбирает необходимый материал, составляет задания, и именно здесь многие из педагогов попадают в ловушку: все вопросы и задания сводятся к тому, чтобы воспитанник знал и понимал материал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76672"/>
            <a:ext cx="3466728" cy="55446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ОСНОВНЫМ ВИДОМ ДЕЯТЕЛЬНОСТИ ДОШКОЛЬНИКОВ ЯВЛЯЕТСЯ ИГРОВАЯ ДЕЯТЕЛЬНОСТЬ, В ХОДЕ КОТОРОЙ ДЕТИ УЗНАЮТ ЧТО-ТО НОВОЕ, ЗАКРЕПЛЯЮТ УЖЕ ИЗВЕСТНЫЕ ЗНАНИЯ. ПОЭТОМУ В НАШЕЙ РАБОТЕ МЫ ИСПОЛЬЗУЕМ ТЕХНОЛОГИЮ «КУБИК БЛУМА» ПО ОЗНАКОМЛЕНИЮ С ПРОФЕССИЯМИ.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лум10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64220" y="404664"/>
            <a:ext cx="3896212" cy="561662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129614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Основным видом деятельности дошкольников является игровая деятельность, в ходе которой дети узнают что-то новое, закрепляют уже известные знания. Поэтому в нашей работе мы использовали технологию  «Кубик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по ознакомлению с профессиями.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лум10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5978" y="1600200"/>
            <a:ext cx="3308644" cy="4724400"/>
          </a:xfrm>
        </p:spPr>
      </p:pic>
      <p:pic>
        <p:nvPicPr>
          <p:cNvPr id="8" name="Содержимое 7" descr="блум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5578" y="1600200"/>
            <a:ext cx="3308644" cy="4724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9959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	Кубик представляет собой объёмную фигуру, на сторонах которой написаны слова, являющиеся отправной точкой для ответа: «Назови»; «Почему»; «Объясни»; «Предложи»; «Придумай»; «Поделись».</a:t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лум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6913" y="1600200"/>
            <a:ext cx="3306774" cy="4724400"/>
          </a:xfrm>
        </p:spPr>
      </p:pic>
      <p:pic>
        <p:nvPicPr>
          <p:cNvPr id="6" name="Содержимое 5" descr="блум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6513" y="1600200"/>
            <a:ext cx="3306774" cy="4724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Использование кубика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 ознакомлении с профессиями.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ea1b31b1-c78f-4db3-a890-76f76256b2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412776"/>
            <a:ext cx="4320480" cy="50716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Использование кубиков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 закреплении знаний о профессии пожарного.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b085420-224d-44a1-b3af-485dc9f89c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85536"/>
            <a:ext cx="4191000" cy="3153728"/>
          </a:xfrm>
        </p:spPr>
      </p:pic>
      <p:pic>
        <p:nvPicPr>
          <p:cNvPr id="6" name="Содержимое 5" descr="c7bc4b0e-a63a-40ff-8f11-9bee21f03920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b="28006"/>
          <a:stretch/>
        </p:blipFill>
        <p:spPr>
          <a:xfrm>
            <a:off x="5076056" y="1412776"/>
            <a:ext cx="3909876" cy="500423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564088"/>
          </a:xfrm>
        </p:spPr>
        <p:txBody>
          <a:bodyPr/>
          <a:lstStyle/>
          <a:p>
            <a:pPr algn="ctr"/>
            <a:r>
              <a:rPr lang="ru-RU" dirty="0" smtClean="0"/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Применения «Кубик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в образовательной деятельности отрывает большие возможности для творчества педагога и развития познавательного интереса детей как на занятиях, так и в самостоятельной деятельности.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данные приемы очень нравятся детям, они быстро осваивают прием «Кубик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педагогу этот прием помогает развивать навыки критического мышления в активной и занимательной форме, проверять знания и умения воспитанников.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</TotalTime>
  <Words>82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«Знакомство детей старшего дошкольного возраста с миром профессий посредством применения «Кубика Блума».                                          Разработали воспитатели:                                                                                                       Цюжет Н.В.                                                                                              Запольская Т.Н. </vt:lpstr>
      <vt:lpstr>Актуальность   Каждый педагог в процессе планирования образовательной деятельности задумывается над ее целями и конкретными задачами: как повторить, обобщить или систематизировать знания по теме? Как закрепить умения? Как сформировать интерес к теме? Подбирает необходимый материал, составляет задания, и именно здесь многие из педагогов попадают в ловушку: все вопросы и задания сводятся к тому, чтобы воспитанник знал и понимал материал.  </vt:lpstr>
      <vt:lpstr>Презентация PowerPoint</vt:lpstr>
      <vt:lpstr> Основным видом деятельности дошкольников является игровая деятельность, в ходе которой дети узнают что-то новое, закрепляют уже известные знания. Поэтому в нашей работе мы использовали технологию  «Кубик Блума» по ознакомлению с профессиями. </vt:lpstr>
      <vt:lpstr> Кубик представляет собой объёмную фигуру, на сторонах которой написаны слова, являющиеся отправной точкой для ответа: «Назови»; «Почему»; «Объясни»; «Предложи»; «Придумай»; «Поделись». </vt:lpstr>
      <vt:lpstr>Использование кубика Блума при ознакомлении с профессиями. </vt:lpstr>
      <vt:lpstr>Использование кубиков Блума при закреплении знаний о профессии пожарного.</vt:lpstr>
      <vt:lpstr> Применения «Кубик Блума» в образовательной деятельности отрывает большие возможности для творчества педагога и развития познавательного интереса детей как на занятиях, так и в самостоятельной деятельности.  данные приемы очень нравятся детям, они быстро осваивают прием «Кубик Блума» .  А педагогу этот прием помогает развивать навыки критического мышления в активной и занимательной форме, проверять знания и умения воспитанников.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17</cp:revision>
  <dcterms:created xsi:type="dcterms:W3CDTF">2025-04-01T14:00:44Z</dcterms:created>
  <dcterms:modified xsi:type="dcterms:W3CDTF">2025-04-02T06:59:09Z</dcterms:modified>
</cp:coreProperties>
</file>